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4" r:id="rId2"/>
    <p:sldId id="375" r:id="rId3"/>
    <p:sldId id="286" r:id="rId4"/>
    <p:sldId id="376" r:id="rId5"/>
    <p:sldId id="377" r:id="rId6"/>
    <p:sldId id="268" r:id="rId7"/>
    <p:sldId id="389" r:id="rId8"/>
    <p:sldId id="337" r:id="rId9"/>
    <p:sldId id="333" r:id="rId10"/>
    <p:sldId id="378" r:id="rId11"/>
    <p:sldId id="334" r:id="rId12"/>
    <p:sldId id="386" r:id="rId13"/>
    <p:sldId id="382" r:id="rId14"/>
    <p:sldId id="385" r:id="rId15"/>
    <p:sldId id="379" r:id="rId16"/>
    <p:sldId id="383" r:id="rId17"/>
    <p:sldId id="384" r:id="rId18"/>
    <p:sldId id="387" r:id="rId19"/>
    <p:sldId id="380" r:id="rId2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DC2"/>
    <a:srgbClr val="F5F5F5"/>
    <a:srgbClr val="33A8E7"/>
    <a:srgbClr val="228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3" autoAdjust="0"/>
    <p:restoredTop sz="95547" autoAdjust="0"/>
  </p:normalViewPr>
  <p:slideViewPr>
    <p:cSldViewPr snapToGrid="0">
      <p:cViewPr varScale="1">
        <p:scale>
          <a:sx n="109" d="100"/>
          <a:sy n="109" d="100"/>
        </p:scale>
        <p:origin x="7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C379559-E1FC-49AD-9153-BDBD6FBD3869}" type="datetimeFigureOut">
              <a:rPr lang="zh-CN" altLang="en-US"/>
              <a:t>2022/6/21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BA35C08-DDAF-4D8A-AF0C-9E747B2E3CB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319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7888" y="0"/>
            <a:ext cx="3787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3763" y="0"/>
            <a:ext cx="3787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3763" y="0"/>
            <a:ext cx="3787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B44A010-181D-440F-B335-8E712BFEE1F3}" type="datetimeFigureOut">
              <a:rPr lang="zh-CN" altLang="en-US"/>
              <a:t>2022/6/21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CF3C8D9-A50E-4E3A-8CE1-33945CF12BED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6796" y="3378200"/>
            <a:ext cx="4754880" cy="7067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多媒体教室操作说明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814638" y="3227388"/>
            <a:ext cx="6394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141980" y="2221865"/>
            <a:ext cx="54730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广东理工学院鼎湖校区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98119" y="4334607"/>
            <a:ext cx="27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制作人：</a:t>
            </a:r>
            <a:r>
              <a:rPr lang="zh-CN" altLang="en-US" dirty="0" smtClean="0"/>
              <a:t>马凌睿、苏志强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 txBox="1"/>
          <p:nvPr/>
        </p:nvSpPr>
        <p:spPr bwMode="auto">
          <a:xfrm>
            <a:off x="0" y="0"/>
            <a:ext cx="9807575" cy="706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正常关机（二）</a:t>
            </a:r>
          </a:p>
        </p:txBody>
      </p:sp>
      <p:sp>
        <p:nvSpPr>
          <p:cNvPr id="5" name="椭圆 4"/>
          <p:cNvSpPr/>
          <p:nvPr/>
        </p:nvSpPr>
        <p:spPr>
          <a:xfrm>
            <a:off x="569310" y="4543424"/>
            <a:ext cx="697515" cy="362243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176CAF-25FE-D04F-4BC7-18C18D5F3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3" y="912562"/>
            <a:ext cx="11254154" cy="57432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15962" y="2100837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拉开下拉菜单</a:t>
            </a:r>
          </a:p>
        </p:txBody>
      </p:sp>
    </p:spTree>
    <p:extLst>
      <p:ext uri="{BB962C8B-B14F-4D97-AF65-F5344CB8AC3E}">
        <p14:creationId xmlns:p14="http://schemas.microsoft.com/office/powerpoint/2010/main" val="11771979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3"/>
          <p:cNvSpPr txBox="1">
            <a:spLocks noChangeArrowheads="1"/>
          </p:cNvSpPr>
          <p:nvPr/>
        </p:nvSpPr>
        <p:spPr bwMode="auto">
          <a:xfrm>
            <a:off x="13056" y="0"/>
            <a:ext cx="97024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正常关闭多媒体设备（下课刷卡）</a:t>
            </a:r>
            <a:endParaRPr lang="zh-CN" altLang="en-US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图片 1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3" y="1010504"/>
            <a:ext cx="9581467" cy="5774791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342423" y="2487148"/>
            <a:ext cx="1689100" cy="161226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157623" y="4140420"/>
            <a:ext cx="405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下课刷</a:t>
            </a:r>
            <a:r>
              <a:rPr lang="zh-CN" altLang="en-US" sz="3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卡</a:t>
            </a:r>
            <a:r>
              <a:rPr lang="zh-CN" altLang="en-US" sz="3600" b="1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关闭设备</a:t>
            </a:r>
            <a:endParaRPr lang="zh-CN" altLang="en-US" sz="3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6435971" y="1975298"/>
            <a:ext cx="5694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注意：多媒体设备刷卡关闭后，再次开启需间隔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5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分钟。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3581" y="3378200"/>
            <a:ext cx="48013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无线麦克风使用说明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814638" y="3227388"/>
            <a:ext cx="6394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141980" y="2221865"/>
            <a:ext cx="54730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广东理工学院鼎湖校区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98119" y="4334607"/>
            <a:ext cx="27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制作人：</a:t>
            </a:r>
            <a:r>
              <a:rPr lang="zh-CN" altLang="en-US" dirty="0" smtClean="0"/>
              <a:t>马凌睿、苏志强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09242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7E21F7-BEC3-40ED-CDEA-3C0C9162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6075" y="-2113796"/>
            <a:ext cx="5005952" cy="11124338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00DBDF2-6640-0DFA-E509-F939E2BD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3131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在信息中心</a:t>
            </a:r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4309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申请无线麦克风授权卡</a:t>
            </a:r>
          </a:p>
        </p:txBody>
      </p:sp>
    </p:spTree>
    <p:extLst>
      <p:ext uri="{BB962C8B-B14F-4D97-AF65-F5344CB8AC3E}">
        <p14:creationId xmlns:p14="http://schemas.microsoft.com/office/powerpoint/2010/main" val="41863562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E81BA7-8F5C-EF5D-A0F9-FF8B034B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" y="989179"/>
            <a:ext cx="10843647" cy="4879641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3EE06A4A-E5C8-0653-E59C-FD23C176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5065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推开多媒体设备右侧机柜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，找到无线麦充电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盒</a:t>
            </a:r>
            <a:endParaRPr lang="zh-CN" altLang="en-US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580993" y="2592656"/>
            <a:ext cx="1689100" cy="3008044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9693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2E76BE-A7E8-BC4C-8AE9-8B78EB532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" y="1478061"/>
            <a:ext cx="10859146" cy="4886616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FCAC0A8C-0D8B-3F76-ECA7-C7DD16A3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79463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将授权卡放置于无线麦充电盒感应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区，自动开盒</a:t>
            </a:r>
            <a:endParaRPr lang="zh-CN" altLang="en-US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313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D3EFE3-45C1-060C-BF75-AC33FCB2C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949" y="-1394825"/>
            <a:ext cx="4927010" cy="10948911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092F849A-1C47-0D39-6F32-2164E06E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7858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取出无线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麦克风，打开侧边开关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连接蓝牙音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箱（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靠近前门黑色音箱快速连接蓝牙）</a:t>
            </a:r>
          </a:p>
        </p:txBody>
      </p:sp>
    </p:spTree>
    <p:extLst>
      <p:ext uri="{BB962C8B-B14F-4D97-AF65-F5344CB8AC3E}">
        <p14:creationId xmlns:p14="http://schemas.microsoft.com/office/powerpoint/2010/main" val="198201919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493960-48C2-72D7-B0EE-54D3CB24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2" y="1541959"/>
            <a:ext cx="10409696" cy="468436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8C4960A8-04F6-F710-F842-0A77CBDA1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75066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下课后将无线麦归置于充电盒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内</a:t>
            </a:r>
            <a:endParaRPr lang="en-US" altLang="zh-CN" sz="3600" b="1" dirty="0" smtClean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正面朝上，充电口向下）</a:t>
            </a:r>
          </a:p>
        </p:txBody>
      </p:sp>
    </p:spTree>
    <p:extLst>
      <p:ext uri="{BB962C8B-B14F-4D97-AF65-F5344CB8AC3E}">
        <p14:creationId xmlns:p14="http://schemas.microsoft.com/office/powerpoint/2010/main" val="10629618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D1D3DD-2581-E8E7-267A-D0239E99E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r="29411"/>
          <a:stretch/>
        </p:blipFill>
        <p:spPr>
          <a:xfrm>
            <a:off x="518747" y="1416137"/>
            <a:ext cx="3314700" cy="5042538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14F7B02F-8405-F510-59D0-829F777C7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5065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无线麦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充电时需要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对准充电盒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“充电口”</a:t>
            </a:r>
            <a:endParaRPr lang="en-US" altLang="zh-CN" sz="3600" b="1" dirty="0" smtClean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45DED0-5B17-3662-E666-36D65BC5B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-2289" r="7630" b="2289"/>
          <a:stretch/>
        </p:blipFill>
        <p:spPr>
          <a:xfrm>
            <a:off x="4528039" y="1280753"/>
            <a:ext cx="7267320" cy="517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9808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9F8565-5E01-9B75-BC93-CBF9DBDB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0000" y="-1651000"/>
            <a:ext cx="4572000" cy="10160000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1DD3E4D7-3E17-C7DD-7BEF-AF3F8567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6715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盖好盒子（自动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充电、紫光杀毒）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08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0" y="15278"/>
            <a:ext cx="9759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刷授权卡开启设备</a:t>
            </a:r>
            <a:endParaRPr lang="en-US" altLang="zh-CN" sz="3600" b="1" dirty="0" smtClean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r>
              <a:rPr lang="zh-CN" altLang="en-US" sz="3600" b="1" dirty="0" smtClean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</a:t>
            </a:r>
            <a:r>
              <a:rPr lang="zh-CN" altLang="en-US" sz="3600" b="1" dirty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刷卡后电脑、投影仪、</a:t>
            </a:r>
            <a:r>
              <a:rPr lang="zh-CN" altLang="en-US" sz="3600" b="1" dirty="0" smtClean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幕布等设备自动开启）</a:t>
            </a:r>
            <a:endParaRPr lang="zh-CN" altLang="en-US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IMG_2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7" y="1466508"/>
            <a:ext cx="6004693" cy="4441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 descr="IMG_25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436" y="1448923"/>
            <a:ext cx="5837572" cy="444192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073645" y="3669884"/>
            <a:ext cx="1689100" cy="177609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622475" y="3181985"/>
            <a:ext cx="1361440" cy="130365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3859652" y="3957766"/>
            <a:ext cx="2040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单独拿出授权卡刷</a:t>
            </a:r>
            <a:endParaRPr lang="zh-CN" altLang="en-US" sz="3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8283116" y="4357915"/>
            <a:ext cx="2040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第一时间拉开面板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 txBox="1"/>
          <p:nvPr/>
        </p:nvSpPr>
        <p:spPr bwMode="auto">
          <a:xfrm>
            <a:off x="0" y="0"/>
            <a:ext cx="3661263" cy="706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登录界面</a:t>
            </a: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" y="1785361"/>
            <a:ext cx="4580792" cy="3358398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84" y="1184910"/>
            <a:ext cx="7239000" cy="4559300"/>
          </a:xfrm>
          <a:prstGeom prst="rect">
            <a:avLst/>
          </a:prstGeom>
        </p:spPr>
      </p:pic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6431707" y="1606569"/>
            <a:ext cx="4013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正常进到登录界面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"/>
          <p:cNvSpPr txBox="1">
            <a:spLocks noChangeArrowheads="1"/>
          </p:cNvSpPr>
          <p:nvPr/>
        </p:nvSpPr>
        <p:spPr bwMode="auto">
          <a:xfrm>
            <a:off x="0" y="12652"/>
            <a:ext cx="803609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使用个人账号</a:t>
            </a:r>
            <a:r>
              <a:rPr lang="zh-CN" altLang="zh-CN" sz="3600" b="1" dirty="0" smtClean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登录</a:t>
            </a:r>
            <a:r>
              <a:rPr lang="zh-CN" altLang="zh-CN" sz="3600" b="1" dirty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云桌面</a:t>
            </a:r>
          </a:p>
        </p:txBody>
      </p:sp>
      <p:pic>
        <p:nvPicPr>
          <p:cNvPr id="21" name="图片 20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8" y="1628139"/>
            <a:ext cx="5864207" cy="396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pic>
        <p:nvPicPr>
          <p:cNvPr id="22" name="图片 21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821" y="1628140"/>
            <a:ext cx="5898173" cy="3965575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1712310" y="2498383"/>
            <a:ext cx="2422525" cy="125476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3"/>
          <p:cNvSpPr txBox="1">
            <a:spLocks noChangeArrowheads="1"/>
          </p:cNvSpPr>
          <p:nvPr/>
        </p:nvSpPr>
        <p:spPr bwMode="auto">
          <a:xfrm>
            <a:off x="756139" y="1817370"/>
            <a:ext cx="4360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输入个人账号与密码</a:t>
            </a:r>
          </a:p>
        </p:txBody>
      </p:sp>
      <p:sp>
        <p:nvSpPr>
          <p:cNvPr id="25" name="文本框 3"/>
          <p:cNvSpPr txBox="1">
            <a:spLocks noChangeArrowheads="1"/>
          </p:cNvSpPr>
          <p:nvPr/>
        </p:nvSpPr>
        <p:spPr bwMode="auto">
          <a:xfrm>
            <a:off x="7037103" y="1853223"/>
            <a:ext cx="458406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首次登录请修改密码</a:t>
            </a:r>
          </a:p>
        </p:txBody>
      </p:sp>
      <p:sp>
        <p:nvSpPr>
          <p:cNvPr id="26" name="椭圆 25"/>
          <p:cNvSpPr/>
          <p:nvPr/>
        </p:nvSpPr>
        <p:spPr>
          <a:xfrm>
            <a:off x="8432800" y="4181279"/>
            <a:ext cx="523240" cy="2616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762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0" y="7171"/>
            <a:ext cx="978583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初次登录云</a:t>
            </a:r>
            <a:r>
              <a:rPr lang="zh-CN" altLang="en-US" sz="3600" b="1" dirty="0" smtClean="0">
                <a:solidFill>
                  <a:srgbClr val="2E8D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桌面自行修改密码</a:t>
            </a:r>
            <a:endParaRPr lang="zh-CN" altLang="en-US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图片 1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82" y="918662"/>
            <a:ext cx="9355846" cy="5920470"/>
          </a:xfrm>
          <a:prstGeom prst="rect">
            <a:avLst/>
          </a:prstGeom>
        </p:spPr>
      </p:pic>
      <p:sp>
        <p:nvSpPr>
          <p:cNvPr id="16" name="文本框 3"/>
          <p:cNvSpPr txBox="1">
            <a:spLocks noChangeArrowheads="1"/>
          </p:cNvSpPr>
          <p:nvPr/>
        </p:nvSpPr>
        <p:spPr bwMode="auto">
          <a:xfrm>
            <a:off x="6072505" y="2865216"/>
            <a:ext cx="216281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输入注册好的户</a:t>
            </a:r>
          </a:p>
        </p:txBody>
      </p:sp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6072505" y="3297469"/>
            <a:ext cx="216281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输入初始密码</a:t>
            </a: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6072504" y="3671886"/>
            <a:ext cx="38906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输入用户自定义新密码（字母大写、小写、数字、符号的组合）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6072504" y="4289062"/>
            <a:ext cx="216281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确认新密码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标题 1"/>
          <p:cNvSpPr txBox="1"/>
          <p:nvPr/>
        </p:nvSpPr>
        <p:spPr bwMode="auto">
          <a:xfrm>
            <a:off x="0" y="26375"/>
            <a:ext cx="9803423" cy="11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个人云</a:t>
            </a: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桌面根据教学需要自行安装软件授课</a:t>
            </a:r>
            <a:endParaRPr lang="en-US" altLang="zh-CN" sz="3600" b="1" dirty="0" smtClean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</a:t>
            </a: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教室里的个人手提电脑）</a:t>
            </a: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 rotWithShape="1">
          <a:blip r:embed="rId2"/>
          <a:srcRect l="8677" t="639" b="-639"/>
          <a:stretch/>
        </p:blipFill>
        <p:spPr>
          <a:xfrm>
            <a:off x="952500" y="1336431"/>
            <a:ext cx="10353675" cy="55505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97100" y="3378200"/>
            <a:ext cx="53142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电教控制软件使用说明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814638" y="3227388"/>
            <a:ext cx="6394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141980" y="2221865"/>
            <a:ext cx="54730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广东理工学院鼎湖校区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98119" y="4334607"/>
            <a:ext cx="27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制作人：</a:t>
            </a:r>
            <a:r>
              <a:rPr lang="zh-CN" altLang="en-US" dirty="0" smtClean="0"/>
              <a:t>马凌睿、苏志强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8696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 txBox="1"/>
          <p:nvPr/>
        </p:nvSpPr>
        <p:spPr bwMode="auto">
          <a:xfrm>
            <a:off x="2645597" y="2301202"/>
            <a:ext cx="9561643" cy="691065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lIns="121917" tIns="60958" rIns="121917" bIns="60958"/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90000"/>
              <a:defRPr/>
            </a:pP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94" name="标题 1"/>
          <p:cNvSpPr txBox="1"/>
          <p:nvPr/>
        </p:nvSpPr>
        <p:spPr bwMode="auto">
          <a:xfrm>
            <a:off x="0" y="54158"/>
            <a:ext cx="9804400" cy="698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电教控制软件使用方法</a:t>
            </a:r>
          </a:p>
        </p:txBody>
      </p:sp>
      <p:pic>
        <p:nvPicPr>
          <p:cNvPr id="2" name="图片 1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464" y="1276985"/>
            <a:ext cx="3282950" cy="3810635"/>
          </a:xfrm>
          <a:prstGeom prst="rect">
            <a:avLst/>
          </a:prstGeom>
        </p:spPr>
      </p:pic>
      <p:pic>
        <p:nvPicPr>
          <p:cNvPr id="3" name="图片 2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47" y="1276984"/>
            <a:ext cx="3190875" cy="381063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017950" y="1489693"/>
            <a:ext cx="695520" cy="33397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9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2" y="1125293"/>
            <a:ext cx="5417185" cy="4114018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747344" y="3314065"/>
            <a:ext cx="668216" cy="52895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577947" y="3835009"/>
            <a:ext cx="1059762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双击图标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7386120" y="1797012"/>
            <a:ext cx="1008379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点击连接</a:t>
            </a:r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9335752" y="4273445"/>
            <a:ext cx="2249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声音、视频切换、投影仪、幕布的控制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985739" y="2083777"/>
            <a:ext cx="2892669" cy="17144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 txBox="1"/>
          <p:nvPr/>
        </p:nvSpPr>
        <p:spPr bwMode="auto">
          <a:xfrm>
            <a:off x="0" y="33812"/>
            <a:ext cx="9807575" cy="706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正常关机（一）</a:t>
            </a:r>
          </a:p>
        </p:txBody>
      </p:sp>
      <p:pic>
        <p:nvPicPr>
          <p:cNvPr id="2" name="图片 1" descr="IMG_25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1150619"/>
            <a:ext cx="6030595" cy="4523282"/>
          </a:xfrm>
          <a:prstGeom prst="rect">
            <a:avLst/>
          </a:prstGeom>
        </p:spPr>
      </p:pic>
      <p:pic>
        <p:nvPicPr>
          <p:cNvPr id="4" name="图片 3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619"/>
            <a:ext cx="6022566" cy="451675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69310" y="4543424"/>
            <a:ext cx="697515" cy="362243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0" y="4905667"/>
            <a:ext cx="210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开始菜单关机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307</Words>
  <Application>Microsoft Office PowerPoint</Application>
  <PresentationFormat>宽屏</PresentationFormat>
  <Paragraphs>44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zhaolijun</dc:creator>
  <cp:lastModifiedBy>Microsoft</cp:lastModifiedBy>
  <cp:revision>172</cp:revision>
  <dcterms:created xsi:type="dcterms:W3CDTF">2018-01-25T00:55:00Z</dcterms:created>
  <dcterms:modified xsi:type="dcterms:W3CDTF">2022-06-21T07:51:11Z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2052-10.8.2.6837</vt:lpwstr>
  </property>
  <property fmtid="{D5CDD505-2E9C-101B-9397-08002B2CF9AE}" pid="3" name="ContentTypeId">
    <vt:lpwstr>0x010100AFDC4C77D45198459D7D72E3AAC83FEE</vt:lpwstr>
  </property>
  <property fmtid="{D5CDD505-2E9C-101B-9397-08002B2CF9AE}" pid="4" name="_dlc_DocIdItemGuid">
    <vt:lpwstr>2cf9aa5f-9c71-4d84-a41c-74dcc97405cd</vt:lpwstr>
  </property>
</Properties>
</file>